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c33f50d1b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c33f50d1b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33f50d1b7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c33f50d1b7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33f50d1b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c33f50d1b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33f50d1b7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c33f50d1b7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c33f50d1b7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c33f50d1b7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lakeCaraballo/Recipe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51475"/>
            <a:ext cx="8520600" cy="183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7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Recipe Meal Planning App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73" b="1"/>
              <a:t>Students:</a:t>
            </a:r>
            <a:endParaRPr sz="1373" b="1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92"/>
              <a:t>Daiane Gomes</a:t>
            </a:r>
            <a:endParaRPr sz="1392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92"/>
              <a:t> Blake Caraballo</a:t>
            </a:r>
            <a:endParaRPr sz="1392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146675"/>
            <a:ext cx="85206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45720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3" b="1" dirty="0">
                <a:solidFill>
                  <a:srgbClr val="00FFFF"/>
                </a:solidFill>
                <a:highlight>
                  <a:schemeClr val="lt1"/>
                </a:highlight>
              </a:rPr>
              <a:t>Problems solution</a:t>
            </a:r>
            <a:endParaRPr sz="1533" b="1" dirty="0">
              <a:solidFill>
                <a:srgbClr val="00FFFF"/>
              </a:solidFill>
              <a:highlight>
                <a:schemeClr val="lt1"/>
              </a:highlight>
            </a:endParaRPr>
          </a:p>
          <a:p>
            <a:pPr marL="0" lvl="0" indent="457200" algn="just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22" dirty="0">
                <a:highlight>
                  <a:schemeClr val="lt1"/>
                </a:highlight>
              </a:rPr>
              <a:t>The recipe meal prep app aims to streamline users' meal planning and cooking processes. Users can search and select recipes from a categorized database, considering their dietary preferences and cooking abilities. The app generates a consolidated grocery list based on selected recipes, helping users efficiently shop for ingredients.</a:t>
            </a:r>
            <a:endParaRPr sz="1422" dirty="0"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2242175"/>
            <a:ext cx="3999900" cy="23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highlight>
                  <a:schemeClr val="lt1"/>
                </a:highlight>
              </a:rPr>
              <a:t>Inputs: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0480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 dirty="0">
                <a:solidFill>
                  <a:schemeClr val="dk1"/>
                </a:solidFill>
                <a:highlight>
                  <a:schemeClr val="lt1"/>
                </a:highlight>
              </a:rPr>
              <a:t>User preferences (dietary restrictions, cuisine preferences).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 dirty="0">
                <a:solidFill>
                  <a:schemeClr val="dk1"/>
                </a:solidFill>
                <a:highlight>
                  <a:schemeClr val="lt1"/>
                </a:highlight>
              </a:rPr>
              <a:t>Selected recipes for meal planning.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 dirty="0">
                <a:solidFill>
                  <a:schemeClr val="dk1"/>
                </a:solidFill>
                <a:highlight>
                  <a:schemeClr val="lt1"/>
                </a:highlight>
              </a:rPr>
              <a:t>User-generated grocery list modifications.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 dirty="0">
                <a:solidFill>
                  <a:schemeClr val="dk1"/>
                </a:solidFill>
                <a:highlight>
                  <a:schemeClr val="lt1"/>
                </a:highlight>
              </a:rPr>
              <a:t>Scheduled adding on calendar.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2"/>
          </p:nvPr>
        </p:nvSpPr>
        <p:spPr>
          <a:xfrm>
            <a:off x="4832400" y="2242175"/>
            <a:ext cx="3999900" cy="23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Outputs: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Planned meal schedules.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Consolidated grocery lists.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Instructions for meal preparation and grocery shopping list, c</a:t>
            </a: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212121"/>
                </a:highlight>
                <a:uLnTx/>
                <a:uFillTx/>
                <a:latin typeface="Roboto"/>
                <a:ea typeface="Roboto"/>
                <a:cs typeface="Roboto"/>
                <a:sym typeface="Roboto"/>
              </a:rPr>
              <a:t>ooking instructions and ingredient quantities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3200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UML Class Diagram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375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C26D4C-7F84-828A-D6F3-711477484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192698"/>
            <a:ext cx="8375100" cy="332138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2743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 code</a:t>
            </a: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import '</a:t>
            </a:r>
            <a:r>
              <a:rPr lang="en-US" dirty="0" err="1"/>
              <a:t>package:flutter</a:t>
            </a:r>
            <a:r>
              <a:rPr lang="en-US" dirty="0"/>
              <a:t>/</a:t>
            </a:r>
            <a:r>
              <a:rPr lang="en-US" dirty="0" err="1"/>
              <a:t>material.dart</a:t>
            </a:r>
            <a:r>
              <a:rPr lang="en-US" dirty="0"/>
              <a:t>';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import '</a:t>
            </a:r>
            <a:r>
              <a:rPr lang="en-US" dirty="0" err="1"/>
              <a:t>package:provider</a:t>
            </a:r>
            <a:r>
              <a:rPr lang="en-US" dirty="0"/>
              <a:t>/</a:t>
            </a:r>
            <a:r>
              <a:rPr lang="en-US" dirty="0" err="1"/>
              <a:t>provider.dart</a:t>
            </a:r>
            <a:r>
              <a:rPr lang="en-US" dirty="0"/>
              <a:t>';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// Assuming these are your state management classes for handling recipes.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class </a:t>
            </a:r>
            <a:r>
              <a:rPr lang="en-US" dirty="0" err="1"/>
              <a:t>MyRecipesProvider</a:t>
            </a:r>
            <a:r>
              <a:rPr lang="en-US" dirty="0"/>
              <a:t> extends </a:t>
            </a:r>
            <a:r>
              <a:rPr lang="en-US" dirty="0" err="1"/>
              <a:t>ChangeNotifier</a:t>
            </a:r>
            <a:r>
              <a:rPr lang="en-US" dirty="0"/>
              <a:t> {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// Your provider's internal logic here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}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class </a:t>
            </a:r>
            <a:r>
              <a:rPr lang="en-US" dirty="0" err="1"/>
              <a:t>RecipeProvider</a:t>
            </a:r>
            <a:r>
              <a:rPr lang="en-US" dirty="0"/>
              <a:t> extends </a:t>
            </a:r>
            <a:r>
              <a:rPr lang="en-US" dirty="0" err="1"/>
              <a:t>ChangeNotifier</a:t>
            </a:r>
            <a:r>
              <a:rPr lang="en-US" dirty="0"/>
              <a:t> {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// Your provider's internal logic here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}</a:t>
            </a:r>
            <a:endParaRPr dirty="0"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285750" indent="-285750">
              <a:spcAft>
                <a:spcPts val="1200"/>
              </a:spcAft>
            </a:pPr>
            <a:r>
              <a:rPr lang="en-US" i="1" dirty="0"/>
              <a:t>The code imports necessary packages for building a Flutter app: flutter/</a:t>
            </a:r>
            <a:r>
              <a:rPr lang="en-US" i="1" dirty="0" err="1"/>
              <a:t>material.dart</a:t>
            </a:r>
            <a:r>
              <a:rPr lang="en-US" i="1" dirty="0"/>
              <a:t> for UI components and provider/</a:t>
            </a:r>
            <a:r>
              <a:rPr lang="en-US" i="1" dirty="0" err="1"/>
              <a:t>provider.dart</a:t>
            </a:r>
            <a:r>
              <a:rPr lang="en-US" i="1" dirty="0"/>
              <a:t> for state management.</a:t>
            </a:r>
          </a:p>
          <a:p>
            <a:pPr marL="285750" indent="-285750">
              <a:spcAft>
                <a:spcPts val="1200"/>
              </a:spcAft>
            </a:pPr>
            <a:r>
              <a:rPr lang="en-US" i="1" dirty="0"/>
              <a:t>Two classes are defined: </a:t>
            </a:r>
            <a:r>
              <a:rPr lang="en-US" i="1" dirty="0" err="1"/>
              <a:t>MyRecipesProvider</a:t>
            </a:r>
            <a:r>
              <a:rPr lang="en-US" i="1" dirty="0"/>
              <a:t> and </a:t>
            </a:r>
            <a:r>
              <a:rPr lang="en-US" i="1" dirty="0" err="1"/>
              <a:t>RecipeProvider</a:t>
            </a:r>
            <a:r>
              <a:rPr lang="en-US" i="1" dirty="0"/>
              <a:t>, both extending </a:t>
            </a:r>
            <a:r>
              <a:rPr lang="en-US" i="1" dirty="0" err="1"/>
              <a:t>ChangeNotifier</a:t>
            </a:r>
            <a:r>
              <a:rPr lang="en-US" i="1" dirty="0"/>
              <a:t>. These classes are likely used for managing different aspects of recipe-related state within the app.</a:t>
            </a:r>
          </a:p>
          <a:p>
            <a:pPr marL="285750" indent="-285750">
              <a:spcAft>
                <a:spcPts val="1200"/>
              </a:spcAft>
            </a:pPr>
            <a:r>
              <a:rPr lang="en-US" i="1" dirty="0" err="1"/>
              <a:t>ChangeNotifier</a:t>
            </a:r>
            <a:r>
              <a:rPr lang="en-US" i="1" dirty="0"/>
              <a:t> is a class provided by the Provider package that helps manage state and notifies listeners when the state changes.</a:t>
            </a:r>
          </a:p>
          <a:p>
            <a:pPr marL="285750" indent="-285750">
              <a:spcAft>
                <a:spcPts val="1200"/>
              </a:spcAft>
            </a:pPr>
            <a:r>
              <a:rPr lang="en-US" i="1" dirty="0"/>
              <a:t>These classes encapsulate the logic for handling recipe-related data and state changes, ensuring that the app's UI reflects the most up-to-date information.</a:t>
            </a:r>
            <a:endParaRPr i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3200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Pseudo code</a:t>
            </a:r>
            <a:endParaRPr dirty="0"/>
          </a:p>
        </p:txBody>
      </p:sp>
      <p:sp>
        <p:nvSpPr>
          <p:cNvPr id="89" name="Google Shape;89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class </a:t>
            </a:r>
            <a:r>
              <a:rPr lang="en-US" dirty="0" err="1"/>
              <a:t>HomeScreen</a:t>
            </a:r>
            <a:r>
              <a:rPr lang="en-US" dirty="0"/>
              <a:t> extends </a:t>
            </a:r>
            <a:r>
              <a:rPr lang="en-US" dirty="0" err="1"/>
              <a:t>StatelessWidget</a:t>
            </a:r>
            <a:r>
              <a:rPr lang="en-US" dirty="0"/>
              <a:t> {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// Assuming the </a:t>
            </a:r>
            <a:r>
              <a:rPr lang="en-US" dirty="0" err="1"/>
              <a:t>HomeScreen</a:t>
            </a:r>
            <a:r>
              <a:rPr lang="en-US" dirty="0"/>
              <a:t> is a </a:t>
            </a:r>
            <a:r>
              <a:rPr lang="en-US" dirty="0" err="1"/>
              <a:t>StatelessWidget</a:t>
            </a:r>
            <a:r>
              <a:rPr lang="en-US" dirty="0"/>
              <a:t> for this example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const </a:t>
            </a:r>
            <a:r>
              <a:rPr lang="en-US" sz="1300" dirty="0" err="1"/>
              <a:t>HomeScreen</a:t>
            </a:r>
            <a:r>
              <a:rPr lang="en-US" dirty="0"/>
              <a:t>({Key? key}) : super(key: key);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@override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Widget build(</a:t>
            </a:r>
            <a:r>
              <a:rPr lang="en-US" dirty="0" err="1"/>
              <a:t>BuildContext</a:t>
            </a:r>
            <a:r>
              <a:rPr lang="en-US" dirty="0"/>
              <a:t> context) {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// </a:t>
            </a:r>
            <a:r>
              <a:rPr lang="en-US" dirty="0" err="1"/>
              <a:t>HomeScreen</a:t>
            </a:r>
            <a:r>
              <a:rPr lang="en-US" dirty="0"/>
              <a:t> UI code here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return Scaffold();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 }</a:t>
            </a:r>
            <a:endParaRPr dirty="0"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200" i="1" dirty="0"/>
              <a:t>Defines a </a:t>
            </a:r>
            <a:r>
              <a:rPr lang="en-US" sz="1200" i="1" dirty="0" err="1"/>
              <a:t>HomeScreen</a:t>
            </a:r>
            <a:r>
              <a:rPr lang="en-US" sz="1200" i="1" dirty="0"/>
              <a:t> class that represents a screen in a Flutter app.</a:t>
            </a:r>
          </a:p>
          <a:p>
            <a:pPr marL="285750" indent="-285750">
              <a:spcAft>
                <a:spcPts val="1200"/>
              </a:spcAft>
            </a:pPr>
            <a:r>
              <a:rPr lang="en-US" sz="1200" i="1" dirty="0"/>
              <a:t>Inherits from the </a:t>
            </a:r>
            <a:r>
              <a:rPr lang="en-US" sz="1200" i="1" dirty="0" err="1"/>
              <a:t>StatelessWidget</a:t>
            </a:r>
            <a:r>
              <a:rPr lang="en-US" sz="1200" i="1" dirty="0"/>
              <a:t> class, indicating that it doesn't rely on mutable state.</a:t>
            </a:r>
          </a:p>
          <a:p>
            <a:pPr marL="285750" indent="-285750">
              <a:spcAft>
                <a:spcPts val="1200"/>
              </a:spcAft>
            </a:pPr>
            <a:r>
              <a:rPr lang="en-US" sz="1200" i="1" dirty="0"/>
              <a:t>Overrides the build method to define the UI of the screen.</a:t>
            </a:r>
          </a:p>
          <a:p>
            <a:pPr marL="285750" indent="-285750">
              <a:spcAft>
                <a:spcPts val="1200"/>
              </a:spcAft>
            </a:pPr>
            <a:r>
              <a:rPr lang="en-US" sz="1200" i="1" dirty="0"/>
              <a:t>Returns a Scaffold widget as the root of the screen's UI structure, providing basic layout functionality for the app.</a:t>
            </a:r>
            <a:endParaRPr sz="1200" i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192590" y="71438"/>
            <a:ext cx="8639710" cy="503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22860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Recipe App (DEMO)</a:t>
            </a:r>
            <a:endParaRPr dirty="0"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3225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blake_recipe_video">
            <a:hlinkClick r:id="" action="ppaction://media"/>
            <a:extLst>
              <a:ext uri="{FF2B5EF4-FFF2-40B4-BE49-F238E27FC236}">
                <a16:creationId xmlns:a16="http://schemas.microsoft.com/office/drawing/2014/main" id="{5DF456D3-5A6A-108A-0D40-BCB4D1B2F5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2590" y="574625"/>
            <a:ext cx="8837110" cy="4356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592"/>
    </mc:Choice>
    <mc:Fallback xmlns="">
      <p:transition spd="slow" advTm="314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5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374D3-0EE7-905C-5728-E2BA63FBC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37A89-8908-328F-0A93-0442FC2CC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r>
              <a:rPr lang="en-US" dirty="0" err="1">
                <a:hlinkClick r:id="rId2"/>
              </a:rPr>
              <a:t>Github</a:t>
            </a:r>
            <a:r>
              <a:rPr lang="en-US" dirty="0">
                <a:hlinkClick r:id="rId2"/>
              </a:rPr>
              <a:t> Repository link :</a:t>
            </a:r>
            <a:r>
              <a:rPr lang="en-US" dirty="0" err="1">
                <a:hlinkClick r:id="rId2"/>
              </a:rPr>
              <a:t>BlakeCaraballo</a:t>
            </a:r>
            <a:r>
              <a:rPr lang="en-US" dirty="0">
                <a:hlinkClick r:id="rId2"/>
              </a:rPr>
              <a:t>/Recipe: Recipe App for Mobile App (github.com)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Icollege</a:t>
            </a:r>
            <a:r>
              <a:rPr lang="en-US" dirty="0"/>
              <a:t> : </a:t>
            </a:r>
            <a:r>
              <a:rPr lang="en-US" dirty="0" err="1"/>
              <a:t>Github</a:t>
            </a:r>
            <a:r>
              <a:rPr lang="en-US" dirty="0"/>
              <a:t> Repository link and  </a:t>
            </a:r>
            <a:r>
              <a:rPr lang="en-US" dirty="0" err="1"/>
              <a:t>Youtube</a:t>
            </a:r>
            <a:r>
              <a:rPr lang="en-US" dirty="0"/>
              <a:t> Link</a:t>
            </a:r>
          </a:p>
        </p:txBody>
      </p:sp>
    </p:spTree>
    <p:extLst>
      <p:ext uri="{BB962C8B-B14F-4D97-AF65-F5344CB8AC3E}">
        <p14:creationId xmlns:p14="http://schemas.microsoft.com/office/powerpoint/2010/main" val="340993309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440</Words>
  <Application>Microsoft Office PowerPoint</Application>
  <PresentationFormat>On-screen Show (16:9)</PresentationFormat>
  <Paragraphs>50</Paragraphs>
  <Slides>7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Roboto</vt:lpstr>
      <vt:lpstr>Simple Dark</vt:lpstr>
      <vt:lpstr>Project 1</vt:lpstr>
      <vt:lpstr>Problems solution The recipe meal prep app aims to streamline users' meal planning and cooking processes. Users can search and select recipes from a categorized database, considering their dietary preferences and cooking abilities. The app generates a consolidated grocery list based on selected recipes, helping users efficiently shop for ingredients. </vt:lpstr>
      <vt:lpstr>UML Class Diagram</vt:lpstr>
      <vt:lpstr>Pseudo code</vt:lpstr>
      <vt:lpstr>Pseudo code</vt:lpstr>
      <vt:lpstr>Recipe App (DEMO)</vt:lpstr>
      <vt:lpstr>Submission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</dc:title>
  <dc:creator>Daiane</dc:creator>
  <cp:lastModifiedBy>Daiane Francine Moraes Gomes</cp:lastModifiedBy>
  <cp:revision>2</cp:revision>
  <dcterms:modified xsi:type="dcterms:W3CDTF">2024-03-17T22:43:02Z</dcterms:modified>
</cp:coreProperties>
</file>